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260" r:id="rId6"/>
    <p:sldId id="261" r:id="rId7"/>
    <p:sldId id="259" r:id="rId8"/>
    <p:sldId id="274" r:id="rId9"/>
    <p:sldId id="276" r:id="rId10"/>
    <p:sldId id="277" r:id="rId11"/>
    <p:sldId id="278" r:id="rId12"/>
    <p:sldId id="279" r:id="rId13"/>
    <p:sldId id="280" r:id="rId14"/>
    <p:sldId id="295" r:id="rId15"/>
    <p:sldId id="282" r:id="rId16"/>
    <p:sldId id="283" r:id="rId17"/>
    <p:sldId id="285" r:id="rId18"/>
    <p:sldId id="286" r:id="rId19"/>
    <p:sldId id="289" r:id="rId20"/>
    <p:sldId id="287" r:id="rId21"/>
    <p:sldId id="288" r:id="rId22"/>
    <p:sldId id="291" r:id="rId23"/>
    <p:sldId id="292" r:id="rId24"/>
    <p:sldId id="293" r:id="rId25"/>
    <p:sldId id="29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84E7C-F395-4846-A774-BD3776E833A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E479F-3340-4FBE-8D27-6FA60C1BC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B11A-B8AD-468E-AC10-80F5CB5CDA28}" type="slidenum">
              <a:rPr lang="en-US"/>
              <a:pPr/>
              <a:t>19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C79F33-65BA-446F-B1B8-D60CA7FAA48D}" type="slidenum">
              <a:rPr lang="en-US"/>
              <a:pPr/>
              <a:t>20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7AF6F-4713-4EB7-82D7-B254831C5E04}" type="slidenum">
              <a:rPr lang="en-US"/>
              <a:pPr/>
              <a:t>21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591B8A-AF7D-4BEA-A90B-D636B4E78CD1}" type="slidenum">
              <a:rPr lang="en-US"/>
              <a:pPr/>
              <a:t>22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BA981-AADB-4D78-B028-5EBE12D841E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aple.com/itu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8290889" cy="5512676"/>
          </a:xfrm>
          <a:ln>
            <a:noFill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0" y="4876800"/>
            <a:ext cx="6019800" cy="719138"/>
          </a:xfrm>
        </p:spPr>
        <p:txBody>
          <a:bodyPr>
            <a:noAutofit/>
          </a:bodyPr>
          <a:lstStyle/>
          <a:p>
            <a:r>
              <a:rPr lang="en-US" sz="4800" dirty="0" smtClean="0"/>
              <a:t>iTunes U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PLC  January 4, 2012</a:t>
            </a:r>
            <a:endParaRPr lang="en-US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68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735099" cy="377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858000" y="1905000"/>
            <a:ext cx="14478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221608"/>
            <a:ext cx="9144000" cy="190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067" y="0"/>
            <a:ext cx="92390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600200" y="1524000"/>
            <a:ext cx="2743200" cy="1905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ular Callout 7"/>
          <p:cNvSpPr/>
          <p:nvPr/>
        </p:nvSpPr>
        <p:spPr>
          <a:xfrm>
            <a:off x="2590800" y="3352800"/>
            <a:ext cx="1981200" cy="457200"/>
          </a:xfrm>
          <a:prstGeom prst="wedgeRectCallout">
            <a:avLst>
              <a:gd name="adj1" fmla="val -12475"/>
              <a:gd name="adj2" fmla="val -718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twice to open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5334000" y="1447800"/>
            <a:ext cx="838200" cy="838200"/>
          </a:xfrm>
          <a:prstGeom prst="wedgeRectCallout">
            <a:avLst>
              <a:gd name="adj1" fmla="val 33261"/>
              <a:gd name="adj2" fmla="val 971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 to view</a:t>
            </a:r>
            <a:endParaRPr lang="en-US" dirty="0"/>
          </a:p>
        </p:txBody>
      </p:sp>
      <p:sp>
        <p:nvSpPr>
          <p:cNvPr id="10" name="Rectangular Callout 9"/>
          <p:cNvSpPr/>
          <p:nvPr/>
        </p:nvSpPr>
        <p:spPr>
          <a:xfrm>
            <a:off x="6477000" y="1524000"/>
            <a:ext cx="762000" cy="685800"/>
          </a:xfrm>
          <a:prstGeom prst="wedgeRectCallout">
            <a:avLst>
              <a:gd name="adj1" fmla="val -38743"/>
              <a:gd name="adj2" fmla="val 106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1" name="Rectangular Callout 10"/>
          <p:cNvSpPr/>
          <p:nvPr/>
        </p:nvSpPr>
        <p:spPr>
          <a:xfrm>
            <a:off x="7620000" y="1295400"/>
            <a:ext cx="1295400" cy="990600"/>
          </a:xfrm>
          <a:prstGeom prst="wedgeRectCallout">
            <a:avLst>
              <a:gd name="adj1" fmla="val 11008"/>
              <a:gd name="adj2" fmla="val 89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Downloads to library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6271" y="0"/>
            <a:ext cx="92046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845" y="0"/>
            <a:ext cx="92398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7" y="0"/>
            <a:ext cx="92110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6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872" y="0"/>
            <a:ext cx="93588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8305800" cy="2228851"/>
          </a:xfrm>
        </p:spPr>
        <p:txBody>
          <a:bodyPr>
            <a:noAutofit/>
          </a:bodyPr>
          <a:lstStyle/>
          <a:p>
            <a:r>
              <a:rPr lang="en-US" sz="4800" dirty="0"/>
              <a:t>Using Podcasts in the classroom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Not for just your mobile device!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839200" cy="12953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iTunes U</a:t>
            </a:r>
            <a:endParaRPr lang="en-US" sz="60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52400" y="1828800"/>
            <a:ext cx="8839200" cy="44196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massive collection of free educational material from academic institutions</a:t>
            </a:r>
          </a:p>
          <a:p>
            <a:pPr algn="l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Podcasts</a:t>
            </a:r>
            <a:r>
              <a:rPr lang="en-US" dirty="0"/>
              <a:t>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Audio</a:t>
            </a:r>
          </a:p>
          <a:p>
            <a:r>
              <a:rPr lang="en-US" sz="4000" dirty="0"/>
              <a:t>Video</a:t>
            </a:r>
          </a:p>
          <a:p>
            <a:r>
              <a:rPr lang="en-US" sz="4000" dirty="0"/>
              <a:t>Subscribe to have automatically download</a:t>
            </a:r>
          </a:p>
          <a:p>
            <a:r>
              <a:rPr lang="en-US" sz="4000" dirty="0"/>
              <a:t>Watch a single episode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Where to find podcasts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Open iTunes</a:t>
            </a:r>
          </a:p>
          <a:p>
            <a:r>
              <a:rPr lang="en-US" sz="4000" dirty="0"/>
              <a:t>Top heading, podcasts</a:t>
            </a:r>
          </a:p>
          <a:p>
            <a:r>
              <a:rPr lang="en-US" sz="4000" dirty="0"/>
              <a:t>To right – video, audio, education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Worthy podcasts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400" dirty="0"/>
              <a:t>Video/Audio Podcasts: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Children’s Fun </a:t>
            </a:r>
            <a:r>
              <a:rPr lang="en-US" sz="1400" dirty="0" err="1"/>
              <a:t>Storytime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1400" dirty="0"/>
              <a:t>Stories for Kids – Learning Today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The Science of  Earthquakes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Got Science – Understanding Kinetic Energy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Science Made Fun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Why? The Science Show for Kids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Math Guy Podcast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Right Brain Math with Mister Numbers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Paul Revere Story, Hot Topics Writing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Yosemite Nature Notes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The Electric Company: Punctuation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National Geographic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Wild Animal Chronicles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Radio Willow Web (3rd graders created it)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Poem of the Day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Sixty-Second Science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Book Wink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Discovery Channel 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Grammar Girl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839200" cy="1295399"/>
          </a:xfrm>
        </p:spPr>
        <p:txBody>
          <a:bodyPr>
            <a:normAutofit/>
          </a:bodyPr>
          <a:lstStyle/>
          <a:p>
            <a:r>
              <a:rPr lang="en-US" dirty="0" smtClean="0"/>
              <a:t>First Step 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52400" y="1524000"/>
            <a:ext cx="8839200" cy="4724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         Download iTunes on your computer</a:t>
            </a:r>
          </a:p>
          <a:p>
            <a:r>
              <a:rPr lang="en-US" sz="3600" dirty="0" smtClean="0">
                <a:hlinkClick r:id="rId2"/>
              </a:rPr>
              <a:t>http://www.aple.com/itunes/</a:t>
            </a:r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pPr algn="l"/>
            <a:endParaRPr lang="en-US" sz="3600" dirty="0" smtClean="0"/>
          </a:p>
          <a:p>
            <a:pPr algn="l"/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086988"/>
            <a:ext cx="6781800" cy="3771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7" name="Curved Connector 6"/>
          <p:cNvCxnSpPr/>
          <p:nvPr/>
        </p:nvCxnSpPr>
        <p:spPr>
          <a:xfrm rot="5400000">
            <a:off x="6705600" y="2667000"/>
            <a:ext cx="1600200" cy="381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839200" cy="1295399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Purpose and Objectives</a:t>
            </a:r>
            <a:endParaRPr lang="en-US" sz="2800" i="1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52400" y="1524000"/>
            <a:ext cx="8839200" cy="4724400"/>
          </a:xfrm>
        </p:spPr>
        <p:txBody>
          <a:bodyPr/>
          <a:lstStyle/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Highlights of the technology</a:t>
            </a:r>
          </a:p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Area of focus</a:t>
            </a:r>
          </a:p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.</a:t>
            </a:r>
          </a:p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.</a:t>
            </a:r>
          </a:p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.</a:t>
            </a:r>
          </a:p>
          <a:p>
            <a:pPr algn="l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</a:pPr>
            <a:r>
              <a:rPr lang="en-US" sz="2000" dirty="0" smtClean="0"/>
              <a:t>.</a:t>
            </a:r>
          </a:p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 Homepage</a:t>
            </a:r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242962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524375" cy="497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1143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Edit…Preferences…                                    Parental</a:t>
            </a: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iTunes U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362200"/>
            <a:ext cx="915393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13716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Either click iTunes U or click the       to the right of  iTunes U </a:t>
            </a:r>
            <a:endParaRPr lang="en-US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1"/>
            <a:ext cx="247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3048000" y="1752600"/>
            <a:ext cx="36576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iTunes U Quick Links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8" y="1981201"/>
            <a:ext cx="914025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477000"/>
            <a:ext cx="1219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1066800"/>
            <a:ext cx="20574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37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A17CE326-8B50-419B-A97E-F2277F436FF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67F6FD0-661A-4BE9-9768-DC1B0A91D5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7818C7-5F6A-4A92-ACCE-AA32AB03A10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204</Words>
  <Application>Microsoft Office PowerPoint</Application>
  <PresentationFormat>On-screen Show (4:3)</PresentationFormat>
  <Paragraphs>60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Template2</vt:lpstr>
      <vt:lpstr>iTunes U PLC  January 4, 2012</vt:lpstr>
      <vt:lpstr>iTunes U</vt:lpstr>
      <vt:lpstr>First Step </vt:lpstr>
      <vt:lpstr>Purpose and Objectives</vt:lpstr>
      <vt:lpstr>Restrict Homepage</vt:lpstr>
      <vt:lpstr>iTunes U</vt:lpstr>
      <vt:lpstr>iTunes U Quick Links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Using Podcasts in the classroom</vt:lpstr>
      <vt:lpstr>Podcasts </vt:lpstr>
      <vt:lpstr>Where to find podcasts</vt:lpstr>
      <vt:lpstr>Worthy podcasts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Presenting the new technology   [Technology Name]</dc:title>
  <dc:subject/>
  <dc:creator/>
  <cp:keywords/>
  <dc:description/>
  <cp:lastModifiedBy>helen</cp:lastModifiedBy>
  <cp:revision>33</cp:revision>
  <dcterms:modified xsi:type="dcterms:W3CDTF">2012-01-03T20:07:14Z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TC300061459990</vt:lpwstr>
  </property>
</Properties>
</file>